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68" r:id="rId7"/>
    <p:sldId id="269" r:id="rId8"/>
    <p:sldId id="270" r:id="rId9"/>
    <p:sldId id="271" r:id="rId10"/>
    <p:sldId id="272" r:id="rId11"/>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8CF4BB2-3D91-45B6-A0E2-003A6EA02980}"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1744558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CF4BB2-3D91-45B6-A0E2-003A6EA02980}"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4118309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CF4BB2-3D91-45B6-A0E2-003A6EA02980}"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2221717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CF4BB2-3D91-45B6-A0E2-003A6EA02980}"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1022325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CF4BB2-3D91-45B6-A0E2-003A6EA02980}"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2249764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8CF4BB2-3D91-45B6-A0E2-003A6EA02980}"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3068437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8CF4BB2-3D91-45B6-A0E2-003A6EA02980}" type="datetimeFigureOut">
              <a:rPr lang="en-US" smtClean="0"/>
              <a:t>12/11/2018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878864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8CF4BB2-3D91-45B6-A0E2-003A6EA02980}" type="datetimeFigureOut">
              <a:rPr lang="en-US" smtClean="0"/>
              <a:t>12/11/2018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2028699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CF4BB2-3D91-45B6-A0E2-003A6EA02980}" type="datetimeFigureOut">
              <a:rPr lang="en-US" smtClean="0"/>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1621378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CF4BB2-3D91-45B6-A0E2-003A6EA02980}"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2015526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CF4BB2-3D91-45B6-A0E2-003A6EA02980}"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472E17-89F0-4AC1-AF5D-54D9C0FDDAF8}" type="slidenum">
              <a:rPr lang="en-US" smtClean="0"/>
              <a:t>‹#›</a:t>
            </a:fld>
            <a:endParaRPr lang="en-US"/>
          </a:p>
        </p:txBody>
      </p:sp>
    </p:spTree>
    <p:extLst>
      <p:ext uri="{BB962C8B-B14F-4D97-AF65-F5344CB8AC3E}">
        <p14:creationId xmlns:p14="http://schemas.microsoft.com/office/powerpoint/2010/main" val="3309024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F4BB2-3D91-45B6-A0E2-003A6EA02980}" type="datetimeFigureOut">
              <a:rPr lang="en-US" smtClean="0"/>
              <a:t>12/11/2018</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472E17-89F0-4AC1-AF5D-54D9C0FDDAF8}" type="slidenum">
              <a:rPr lang="en-US" smtClean="0"/>
              <a:t>‹#›</a:t>
            </a:fld>
            <a:endParaRPr lang="en-US"/>
          </a:p>
        </p:txBody>
      </p:sp>
    </p:spTree>
    <p:extLst>
      <p:ext uri="{BB962C8B-B14F-4D97-AF65-F5344CB8AC3E}">
        <p14:creationId xmlns:p14="http://schemas.microsoft.com/office/powerpoint/2010/main" val="2642117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Four Key </a:t>
            </a:r>
            <a:r>
              <a:rPr lang="en-US"/>
              <a:t>Economic Issues:</a:t>
            </a:r>
            <a:br>
              <a:rPr lang="en-US" dirty="0"/>
            </a:br>
            <a:r>
              <a:rPr lang="en-US" dirty="0"/>
              <a:t>A Market Practitioner’s Perspective</a:t>
            </a:r>
          </a:p>
        </p:txBody>
      </p:sp>
      <p:sp>
        <p:nvSpPr>
          <p:cNvPr id="3" name="Subtitle 2"/>
          <p:cNvSpPr>
            <a:spLocks noGrp="1"/>
          </p:cNvSpPr>
          <p:nvPr>
            <p:ph type="subTitle" idx="1"/>
          </p:nvPr>
        </p:nvSpPr>
        <p:spPr/>
        <p:txBody>
          <a:bodyPr>
            <a:normAutofit fontScale="62500" lnSpcReduction="20000"/>
          </a:bodyPr>
          <a:lstStyle/>
          <a:p>
            <a:r>
              <a:rPr lang="en-US" dirty="0">
                <a:solidFill>
                  <a:schemeClr val="tx1"/>
                </a:solidFill>
              </a:rPr>
              <a:t>Dr. Edward Yardeni</a:t>
            </a:r>
          </a:p>
          <a:p>
            <a:r>
              <a:rPr lang="en-US" dirty="0">
                <a:solidFill>
                  <a:schemeClr val="tx1"/>
                </a:solidFill>
              </a:rPr>
              <a:t>President, Yardeni Research, </a:t>
            </a:r>
            <a:r>
              <a:rPr lang="en-US" dirty="0" err="1">
                <a:solidFill>
                  <a:schemeClr val="tx1"/>
                </a:solidFill>
              </a:rPr>
              <a:t>Inc</a:t>
            </a:r>
            <a:br>
              <a:rPr lang="en-US" dirty="0">
                <a:solidFill>
                  <a:schemeClr val="tx1"/>
                </a:solidFill>
              </a:rPr>
            </a:br>
            <a:br>
              <a:rPr lang="en-US" dirty="0">
                <a:solidFill>
                  <a:schemeClr val="tx1"/>
                </a:solidFill>
              </a:rPr>
            </a:br>
            <a:r>
              <a:rPr lang="en-US" dirty="0">
                <a:solidFill>
                  <a:schemeClr val="tx1"/>
                </a:solidFill>
              </a:rPr>
              <a:t>White House</a:t>
            </a:r>
          </a:p>
          <a:p>
            <a:r>
              <a:rPr lang="en-US" dirty="0">
                <a:solidFill>
                  <a:schemeClr val="tx1"/>
                </a:solidFill>
              </a:rPr>
              <a:t>Washington, DC</a:t>
            </a:r>
          </a:p>
          <a:p>
            <a:r>
              <a:rPr lang="en-US" dirty="0">
                <a:solidFill>
                  <a:schemeClr val="tx1"/>
                </a:solidFill>
              </a:rPr>
              <a:t>December 12, 2018</a:t>
            </a:r>
          </a:p>
          <a:p>
            <a:endParaRPr lang="en-US" dirty="0"/>
          </a:p>
        </p:txBody>
      </p:sp>
    </p:spTree>
    <p:extLst>
      <p:ext uri="{BB962C8B-B14F-4D97-AF65-F5344CB8AC3E}">
        <p14:creationId xmlns:p14="http://schemas.microsoft.com/office/powerpoint/2010/main" val="3423772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900" y="1117600"/>
            <a:ext cx="8204200" cy="462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10575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Four Key Economic Issues</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1800" b="1" dirty="0"/>
              <a:t>1. US-China Trade &amp; National Security</a:t>
            </a:r>
            <a:endParaRPr lang="en-US" sz="1800" dirty="0"/>
          </a:p>
          <a:p>
            <a:pPr marL="0" indent="0">
              <a:buNone/>
            </a:pPr>
            <a:r>
              <a:rPr lang="en-US" sz="1800" dirty="0"/>
              <a:t>America is the crouching tiger, while China is the hidden dragon. Hiding in plain sight is that China is seeking to become a super-power before it turns into the world’s largest nursing home. </a:t>
            </a:r>
            <a:br>
              <a:rPr lang="en-US" sz="1800" dirty="0"/>
            </a:br>
            <a:endParaRPr lang="en-US" sz="1800" dirty="0"/>
          </a:p>
          <a:p>
            <a:pPr marL="0" indent="0">
              <a:buNone/>
            </a:pPr>
            <a:r>
              <a:rPr lang="en-US" sz="1800" b="1" dirty="0"/>
              <a:t>2. Monetary &amp; Fiscal Policies</a:t>
            </a:r>
            <a:endParaRPr lang="en-US" sz="1800" dirty="0"/>
          </a:p>
          <a:p>
            <a:pPr marL="0" indent="0">
              <a:buNone/>
            </a:pPr>
            <a:r>
              <a:rPr lang="en-US" sz="1800" dirty="0"/>
              <a:t>Fiscal policy has been stepping on the economy’s accelerator, while the Fed has been tapping on the brakes. Monetary policy has been based on failed macroeconomic models and phantom variables that aren’t observable.</a:t>
            </a:r>
            <a:br>
              <a:rPr lang="en-US" sz="1800" dirty="0"/>
            </a:br>
            <a:endParaRPr lang="en-US" sz="1800" dirty="0"/>
          </a:p>
          <a:p>
            <a:pPr marL="0" indent="0">
              <a:buNone/>
            </a:pPr>
            <a:r>
              <a:rPr lang="en-US" sz="1800" b="1" dirty="0"/>
              <a:t>3. Productivity &amp; the Supply Side</a:t>
            </a:r>
            <a:endParaRPr lang="en-US" sz="1800" dirty="0"/>
          </a:p>
          <a:p>
            <a:pPr marL="0" indent="0">
              <a:buNone/>
            </a:pPr>
            <a:r>
              <a:rPr lang="en-US" sz="1800" dirty="0"/>
              <a:t>Rapid technological change is both disrupting and energizing our economy. The first effect tends to dampen  productivity, while the second tends to boost it. Better productivity growth may be starting to show up in real wages.</a:t>
            </a:r>
            <a:br>
              <a:rPr lang="en-US" sz="1800" dirty="0"/>
            </a:br>
            <a:endParaRPr lang="en-US" sz="1800" dirty="0"/>
          </a:p>
          <a:p>
            <a:pPr marL="0" indent="0">
              <a:buNone/>
            </a:pPr>
            <a:r>
              <a:rPr lang="en-US" sz="1800" b="1"/>
              <a:t>4. </a:t>
            </a:r>
            <a:r>
              <a:rPr lang="en-US" sz="1800" b="1" dirty="0"/>
              <a:t>The Stock Market</a:t>
            </a:r>
            <a:endParaRPr lang="en-US" sz="1800" dirty="0"/>
          </a:p>
          <a:p>
            <a:pPr marL="0" indent="0">
              <a:buNone/>
            </a:pPr>
            <a:r>
              <a:rPr lang="en-US" sz="1800" dirty="0"/>
              <a:t>The stock market has been very volatile this year as a result of the bullish and bearish mix of government policies. The volatility has been greatly exacerbated by algorithm trading systems. It’s time to bring back the uptick rule. </a:t>
            </a:r>
          </a:p>
          <a:p>
            <a:endParaRPr lang="en-US" sz="1800" dirty="0"/>
          </a:p>
          <a:p>
            <a:endParaRPr lang="en-US" sz="1800" dirty="0"/>
          </a:p>
        </p:txBody>
      </p:sp>
    </p:spTree>
    <p:extLst>
      <p:ext uri="{BB962C8B-B14F-4D97-AF65-F5344CB8AC3E}">
        <p14:creationId xmlns:p14="http://schemas.microsoft.com/office/powerpoint/2010/main" val="4224213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675" y="1063626"/>
            <a:ext cx="7994650" cy="47307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56945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1175" y="1076326"/>
            <a:ext cx="8121650" cy="47053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71878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900" y="1069975"/>
            <a:ext cx="7950200" cy="4718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85442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350" y="1057275"/>
            <a:ext cx="8115300" cy="4743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9745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003300"/>
            <a:ext cx="8077200" cy="485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06277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300" y="1069975"/>
            <a:ext cx="7899400" cy="4718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54027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875" y="1073150"/>
            <a:ext cx="8096250" cy="4711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46722512"/>
      </p:ext>
    </p:extLst>
  </p:cSld>
  <p:clrMapOvr>
    <a:masterClrMapping/>
  </p:clrMapOvr>
</p:sld>
</file>

<file path=ppt/theme/theme1.xml><?xml version="1.0" encoding="utf-8"?>
<a:theme xmlns:a="http://schemas.openxmlformats.org/drawingml/2006/main" name="Office Theme">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58</Words>
  <Application>Microsoft Office PowerPoint</Application>
  <PresentationFormat>On-screen Show (4:3)</PresentationFormat>
  <Paragraphs>14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Four Key Economic Issues: A Market Practitioner’s Perspective</vt:lpstr>
      <vt:lpstr> Four Key Economic Issues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Amazon.com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Amalia Quintana</dc:creator>
  <cp:lastModifiedBy>Ed Yardeni</cp:lastModifiedBy>
  <cp:revision>24</cp:revision>
  <cp:lastPrinted>2018-12-12T01:13:05Z</cp:lastPrinted>
  <dcterms:created xsi:type="dcterms:W3CDTF">2018-12-08T01:32:21Z</dcterms:created>
  <dcterms:modified xsi:type="dcterms:W3CDTF">2018-12-12T01:14:27Z</dcterms:modified>
</cp:coreProperties>
</file>